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5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9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3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7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A468-B10C-E94D-B4AE-FD48B5E66BC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6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500" y="1357544"/>
            <a:ext cx="6620807" cy="1240876"/>
          </a:xfrm>
        </p:spPr>
        <p:txBody>
          <a:bodyPr>
            <a:noAutofit/>
          </a:bodyPr>
          <a:lstStyle/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Turning the Page on PAGES: NGS's Next Generation Multi-GNSS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312" y="3223260"/>
            <a:ext cx="8295181" cy="1663387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Bryan Stressler</a:t>
            </a:r>
            <a:endParaRPr lang="en-US" altLang="en-US" sz="2400" dirty="0">
              <a:solidFill>
                <a:prstClr val="black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en-US" alt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NGS 2019 Geospatial Summit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6</a:t>
            </a:r>
            <a:r>
              <a:rPr lang="en-US" altLang="en-US" sz="24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th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-7</a:t>
            </a:r>
            <a:r>
              <a:rPr lang="en-US" altLang="en-US" sz="24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th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4131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340764"/>
            <a:ext cx="4044462" cy="339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Backend software currently used for:</a:t>
            </a:r>
          </a:p>
          <a:p>
            <a:pPr marL="1200150" lvl="1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OPUS</a:t>
            </a:r>
          </a:p>
          <a:p>
            <a:pPr marL="1200150" lvl="1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Orbit Production</a:t>
            </a:r>
          </a:p>
          <a:p>
            <a:pPr marL="1200150" lvl="1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CORS Monitoring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GPS-only L1/L2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for 20+ years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477212"/>
            <a:ext cx="82296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endParaRPr lang="en-US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45272" y="1340764"/>
            <a:ext cx="4232028" cy="339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NGS staff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and modernized GNSS constellations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IGS is moving towards multi-GNSS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NGS needs new,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extensible software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capable of multi-GNSS processing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1"/>
          <p:cNvSpPr txBox="1">
            <a:spLocks/>
          </p:cNvSpPr>
          <p:nvPr/>
        </p:nvSpPr>
        <p:spPr>
          <a:xfrm>
            <a:off x="457200" y="283427"/>
            <a:ext cx="8229600" cy="684829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GNSS Timeline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8" name="Picture 2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785" y="968256"/>
            <a:ext cx="6610430" cy="417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1"/>
          <p:cNvSpPr txBox="1">
            <a:spLocks/>
          </p:cNvSpPr>
          <p:nvPr/>
        </p:nvSpPr>
        <p:spPr>
          <a:xfrm>
            <a:off x="457200" y="390107"/>
            <a:ext cx="8229600" cy="775753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Multi-GNSS Positioning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0625" y="1275345"/>
            <a:ext cx="8528538" cy="172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Multi-GNSS can dramatically improve positioning in non-ideal surveying conditions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odern signals, triple frequency observations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Many more satellites in view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87" t="2187" r="7595"/>
          <a:stretch/>
        </p:blipFill>
        <p:spPr>
          <a:xfrm>
            <a:off x="-12973" y="3098530"/>
            <a:ext cx="2285295" cy="20449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2187"/>
          <a:stretch/>
        </p:blipFill>
        <p:spPr>
          <a:xfrm>
            <a:off x="6871678" y="3098530"/>
            <a:ext cx="2272322" cy="2044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7316" y="4888820"/>
            <a:ext cx="2569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http://www.gnssplanningonline.com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5216" y="3208015"/>
            <a:ext cx="4599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GNSS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ky plots with an obstruction diagram.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GPS-only- a positioning solution cannot be obtained.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Multi-GNSS- 18 satellites!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36607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Forward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7730" y="1171135"/>
            <a:ext cx="8729589" cy="356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we’re doing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a suite of multi-GNSS capable software to replace PAGES</a:t>
            </a:r>
          </a:p>
          <a:p>
            <a:pPr marL="1200150" lvl="1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Modern programming/scripting languages (C++, Python)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pertaining to new GNSS constellations and processing strategies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Baseline processing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Orbit production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Planned deployment: June 2021</a:t>
            </a:r>
          </a:p>
        </p:txBody>
      </p:sp>
    </p:spTree>
    <p:extLst>
      <p:ext uri="{BB962C8B-B14F-4D97-AF65-F5344CB8AC3E}">
        <p14:creationId xmlns:p14="http://schemas.microsoft.com/office/powerpoint/2010/main" val="690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156</Words>
  <Application>Microsoft Office PowerPoint</Application>
  <PresentationFormat>On-screen Show (16:9)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Calibri</vt:lpstr>
      <vt:lpstr>Times New Roman</vt:lpstr>
      <vt:lpstr>Office Theme</vt:lpstr>
      <vt:lpstr>Turning the Page on PAGES: NGS's Next Generation Multi-GNSS Software</vt:lpstr>
      <vt:lpstr>PowerPoint Presentation</vt:lpstr>
      <vt:lpstr>PowerPoint Presentation</vt:lpstr>
      <vt:lpstr>PowerPoint Presentation</vt:lpstr>
      <vt:lpstr>PowerPoint Presentation</vt:lpstr>
    </vt:vector>
  </TitlesOfParts>
  <Company>Simmons + Associates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Simmons</dc:creator>
  <cp:lastModifiedBy>Bryan Stressler</cp:lastModifiedBy>
  <cp:revision>14</cp:revision>
  <dcterms:created xsi:type="dcterms:W3CDTF">2017-02-03T22:38:58Z</dcterms:created>
  <dcterms:modified xsi:type="dcterms:W3CDTF">2019-04-15T14:40:23Z</dcterms:modified>
</cp:coreProperties>
</file>